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3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288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0EE47-4C24-EF4F-BB17-B689ABE21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60986-FB2D-AB09-98E5-EAD6CFC46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B49FD-7D9B-B113-A9E4-4197C5E40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F7A54-9E05-4FA1-32FA-A1472C2CD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1D981-9126-0EEA-AD3D-493C395BF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3930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FBE6A-1752-3262-6147-9147A3D06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8888CE-5373-E561-0797-A35FD54D4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E84D68-C690-C310-74A4-D75E6F3C3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DA42D-5CF6-03E9-3FF9-A58821779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D298A-0225-7583-9CC0-C68D6DB2C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6054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53456-53BA-7BBC-047F-EBCD7BB4A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3536B7-BB4A-44E7-E073-C3759A0B48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F6974-EE75-75E6-84EF-0F46831A2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30393-4817-2AC3-7976-2AF813E9B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DE53B-BE42-B2D9-6E85-D44C17652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7992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0B7AA-9505-DD6A-6D40-90FAAB37D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9614D-DC15-6089-29C2-3BF14529C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DAAEE-49F0-4C41-E890-07A17EA68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78365-3E05-63D4-5F44-667F93A0C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5F566-3C0A-8049-1B01-6C4EA6EFE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7830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D0E22-9DDB-998F-9567-DBF98D039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1ACFE-C722-E53F-7934-9A796D7E8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6DE33-95E6-70EA-924B-CB9645432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3293E-2955-DA2D-8822-2D7266D66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95952-66A1-B599-3412-F2E8FE9D2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85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68DE2-1E22-1B7F-816B-835857ED2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484C7-F1F1-BE96-9028-C7E4B8BACF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E40D9F-D57B-7A36-0754-5B4E599DFC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4217C2-C99F-C832-CBE7-061261116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BD0B4C-CAAC-1084-8B18-53624C288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047BDC-025B-A0C3-BABB-2B5EFEFD0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367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FC765-7C54-31C4-8A73-CACF5C3B5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46664-CD4B-2D43-44CB-7A2A29889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F58681-2166-6EE2-4823-B760D9B449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0ADA4F-A641-B110-7A5C-CDED817349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9D96BC-858D-9100-AF85-FB95101A8D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E22264-1960-D9A4-BEB9-97D64956B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F8527E-4D8E-1106-59A5-C253B3BD1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4280DF-9EC0-C7EA-7F74-C2794FAE0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6680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B1FAF-781F-3C59-0850-C257FB218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62277F-0E6F-9C07-E306-9705EA160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4ADB59-F7D8-5C2F-0F9F-B03A14708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0FE505-12C4-9D34-8673-291E37C61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13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722B5A-5B24-9E0A-C855-E524DEB8C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A51CF6-925D-5615-8EC4-DA6FCED5C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119F6-7E80-F8BB-D1EC-8B29C8611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9247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1B06C-9DE8-F9C0-F6CB-510A8072D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CF1F2-054E-1567-DE1D-75F966469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C4832A-A395-4372-1E32-840F5F851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56DAAF-9389-FCC1-4775-77E04C1B7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CAD0ED-BBFA-D9D7-FC01-D733746FB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3C2DC-E2B7-C18E-2A5D-4DDB16529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752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93701-5F48-D505-96B7-A6F1616A3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DD0736-0135-03AC-B182-6EB7A2AE82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EA9A7D-C92E-97FF-D22E-95D95C27D3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868B5F-F5D2-7245-9E90-96DAFCA4F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16051C-4D30-F8A4-8EA3-11FFB4E17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36666-1A2B-8CDA-7C6A-E142C02FC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4924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4331FC-A8F0-EBDA-EF09-B1836C9B5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279DF-3ABF-4EAC-ECA1-481C08A26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F8C03-A659-CF06-F457-3670EF5344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1F4469-951D-4F90-860B-D93702474A83}" type="datetimeFigureOut">
              <a:rPr lang="en-AU" smtClean="0"/>
              <a:t>18/02/2025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CB84D-E201-3952-D2AF-94AA23F8D1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72370-1535-4E0A-66F5-B2A48E3A25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B5DA5A-A3B3-45BE-B93F-3E9C1B34E89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879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microsoft.com/office/2007/relationships/media" Target="../media/media7.mp4"/><Relationship Id="rId18" Type="http://schemas.openxmlformats.org/officeDocument/2006/relationships/video" Target="../media/media9.mp4"/><Relationship Id="rId26" Type="http://schemas.openxmlformats.org/officeDocument/2006/relationships/image" Target="../media/image1.png"/><Relationship Id="rId3" Type="http://schemas.microsoft.com/office/2007/relationships/media" Target="../media/media2.mp4"/><Relationship Id="rId21" Type="http://schemas.microsoft.com/office/2007/relationships/media" Target="../media/media11.mp4"/><Relationship Id="rId34" Type="http://schemas.openxmlformats.org/officeDocument/2006/relationships/image" Target="../media/image9.png"/><Relationship Id="rId7" Type="http://schemas.microsoft.com/office/2007/relationships/media" Target="../media/media4.mp4"/><Relationship Id="rId12" Type="http://schemas.openxmlformats.org/officeDocument/2006/relationships/video" Target="../media/media6.mp4"/><Relationship Id="rId17" Type="http://schemas.microsoft.com/office/2007/relationships/media" Target="../media/media9.mp4"/><Relationship Id="rId25" Type="http://schemas.openxmlformats.org/officeDocument/2006/relationships/slideLayout" Target="../slideLayouts/slideLayout2.xml"/><Relationship Id="rId33" Type="http://schemas.openxmlformats.org/officeDocument/2006/relationships/image" Target="../media/image8.png"/><Relationship Id="rId2" Type="http://schemas.openxmlformats.org/officeDocument/2006/relationships/video" Target="../media/media1.mp4"/><Relationship Id="rId16" Type="http://schemas.openxmlformats.org/officeDocument/2006/relationships/video" Target="../media/media8.mp4"/><Relationship Id="rId20" Type="http://schemas.openxmlformats.org/officeDocument/2006/relationships/video" Target="../media/media10.mp4"/><Relationship Id="rId29" Type="http://schemas.openxmlformats.org/officeDocument/2006/relationships/image" Target="../media/image4.png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microsoft.com/office/2007/relationships/media" Target="../media/media6.mp4"/><Relationship Id="rId24" Type="http://schemas.openxmlformats.org/officeDocument/2006/relationships/video" Target="../media/media12.mp4"/><Relationship Id="rId32" Type="http://schemas.openxmlformats.org/officeDocument/2006/relationships/image" Target="../media/image7.png"/><Relationship Id="rId37" Type="http://schemas.openxmlformats.org/officeDocument/2006/relationships/image" Target="../media/image12.png"/><Relationship Id="rId5" Type="http://schemas.microsoft.com/office/2007/relationships/media" Target="../media/media3.mp4"/><Relationship Id="rId15" Type="http://schemas.microsoft.com/office/2007/relationships/media" Target="../media/media8.mp4"/><Relationship Id="rId23" Type="http://schemas.microsoft.com/office/2007/relationships/media" Target="../media/media12.mp4"/><Relationship Id="rId28" Type="http://schemas.openxmlformats.org/officeDocument/2006/relationships/image" Target="../media/image3.png"/><Relationship Id="rId36" Type="http://schemas.openxmlformats.org/officeDocument/2006/relationships/image" Target="../media/image11.png"/><Relationship Id="rId10" Type="http://schemas.openxmlformats.org/officeDocument/2006/relationships/video" Target="../media/media5.mp4"/><Relationship Id="rId19" Type="http://schemas.microsoft.com/office/2007/relationships/media" Target="../media/media10.mp4"/><Relationship Id="rId31" Type="http://schemas.openxmlformats.org/officeDocument/2006/relationships/image" Target="../media/image6.png"/><Relationship Id="rId4" Type="http://schemas.openxmlformats.org/officeDocument/2006/relationships/video" Target="../media/media2.mp4"/><Relationship Id="rId9" Type="http://schemas.microsoft.com/office/2007/relationships/media" Target="../media/media5.mp4"/><Relationship Id="rId14" Type="http://schemas.openxmlformats.org/officeDocument/2006/relationships/video" Target="../media/media7.mp4"/><Relationship Id="rId22" Type="http://schemas.openxmlformats.org/officeDocument/2006/relationships/video" Target="../media/media11.mp4"/><Relationship Id="rId27" Type="http://schemas.openxmlformats.org/officeDocument/2006/relationships/image" Target="../media/image2.png"/><Relationship Id="rId30" Type="http://schemas.openxmlformats.org/officeDocument/2006/relationships/image" Target="../media/image5.png"/><Relationship Id="rId3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_blue_butterfly_on_a_pink_flower">
            <a:hlinkClick r:id="" action="ppaction://media"/>
            <a:extLst>
              <a:ext uri="{FF2B5EF4-FFF2-40B4-BE49-F238E27FC236}">
                <a16:creationId xmlns:a16="http://schemas.microsoft.com/office/drawing/2014/main" id="{1AEC51F3-7295-9724-EBDA-66D880A308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6"/>
          <a:srcRect r="66745"/>
          <a:stretch/>
        </p:blipFill>
        <p:spPr>
          <a:xfrm>
            <a:off x="2077336" y="1583690"/>
            <a:ext cx="2006967" cy="2011680"/>
          </a:xfrm>
          <a:prstGeom prst="rect">
            <a:avLst/>
          </a:prstGeom>
        </p:spPr>
      </p:pic>
      <p:pic>
        <p:nvPicPr>
          <p:cNvPr id="5" name="A_blue_denim_jacket_hanging_on_a_metal_coat_rack">
            <a:hlinkClick r:id="" action="ppaction://media"/>
            <a:extLst>
              <a:ext uri="{FF2B5EF4-FFF2-40B4-BE49-F238E27FC236}">
                <a16:creationId xmlns:a16="http://schemas.microsoft.com/office/drawing/2014/main" id="{F805B668-CD95-F80E-EC36-DA54BE2BD7D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7"/>
          <a:srcRect r="66745"/>
          <a:stretch/>
        </p:blipFill>
        <p:spPr>
          <a:xfrm>
            <a:off x="8121654" y="1583690"/>
            <a:ext cx="2006967" cy="2011680"/>
          </a:xfrm>
          <a:prstGeom prst="rect">
            <a:avLst/>
          </a:prstGeom>
        </p:spPr>
      </p:pic>
      <p:pic>
        <p:nvPicPr>
          <p:cNvPr id="6" name="A_bluebird_perched_on_a_tree_branch">
            <a:hlinkClick r:id="" action="ppaction://media"/>
            <a:extLst>
              <a:ext uri="{FF2B5EF4-FFF2-40B4-BE49-F238E27FC236}">
                <a16:creationId xmlns:a16="http://schemas.microsoft.com/office/drawing/2014/main" id="{3DAEB170-D7B9-C4A1-CBBF-FFB3628DA0F3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8"/>
          <a:srcRect r="66745"/>
          <a:stretch/>
        </p:blipFill>
        <p:spPr>
          <a:xfrm>
            <a:off x="63314" y="1595120"/>
            <a:ext cx="2006967" cy="2011680"/>
          </a:xfrm>
          <a:prstGeom prst="rect">
            <a:avLst/>
          </a:prstGeom>
        </p:spPr>
      </p:pic>
      <p:pic>
        <p:nvPicPr>
          <p:cNvPr id="10" name="A_green_frog_on_a_lily_pad">
            <a:hlinkClick r:id="" action="ppaction://media"/>
            <a:extLst>
              <a:ext uri="{FF2B5EF4-FFF2-40B4-BE49-F238E27FC236}">
                <a16:creationId xmlns:a16="http://schemas.microsoft.com/office/drawing/2014/main" id="{1853D8B6-97E3-642E-4885-9C9B4BC0CA2A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9"/>
          <a:srcRect r="66745"/>
          <a:stretch/>
        </p:blipFill>
        <p:spPr>
          <a:xfrm>
            <a:off x="6115188" y="3583940"/>
            <a:ext cx="2006967" cy="2011680"/>
          </a:xfrm>
          <a:prstGeom prst="rect">
            <a:avLst/>
          </a:prstGeom>
        </p:spPr>
      </p:pic>
      <p:pic>
        <p:nvPicPr>
          <p:cNvPr id="11" name="A_pair_of_hiking_boots_on_a_trail">
            <a:hlinkClick r:id="" action="ppaction://media"/>
            <a:extLst>
              <a:ext uri="{FF2B5EF4-FFF2-40B4-BE49-F238E27FC236}">
                <a16:creationId xmlns:a16="http://schemas.microsoft.com/office/drawing/2014/main" id="{575AFBE5-716D-82CD-B4E6-3689F0300183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0"/>
          <a:srcRect r="66745"/>
          <a:stretch/>
        </p:blipFill>
        <p:spPr>
          <a:xfrm>
            <a:off x="10118310" y="3606800"/>
            <a:ext cx="2006967" cy="2011680"/>
          </a:xfrm>
          <a:prstGeom prst="rect">
            <a:avLst/>
          </a:prstGeom>
        </p:spPr>
      </p:pic>
      <p:pic>
        <p:nvPicPr>
          <p:cNvPr id="12" name="A_pink_ceramic_vase_filled_with_fresh_white_lilies">
            <a:hlinkClick r:id="" action="ppaction://media"/>
            <a:extLst>
              <a:ext uri="{FF2B5EF4-FFF2-40B4-BE49-F238E27FC236}">
                <a16:creationId xmlns:a16="http://schemas.microsoft.com/office/drawing/2014/main" id="{588EBDBA-E40E-E1FC-5310-B08C81371A98}"/>
              </a:ext>
            </a:extLst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1"/>
          <a:srcRect r="66745"/>
          <a:stretch/>
        </p:blipFill>
        <p:spPr>
          <a:xfrm>
            <a:off x="4099417" y="3595370"/>
            <a:ext cx="2006967" cy="2011680"/>
          </a:xfrm>
          <a:prstGeom prst="rect">
            <a:avLst/>
          </a:prstGeom>
        </p:spPr>
      </p:pic>
      <p:pic>
        <p:nvPicPr>
          <p:cNvPr id="14" name="A_white_swan_on_a_tranquil_lake">
            <a:hlinkClick r:id="" action="ppaction://media"/>
            <a:extLst>
              <a:ext uri="{FF2B5EF4-FFF2-40B4-BE49-F238E27FC236}">
                <a16:creationId xmlns:a16="http://schemas.microsoft.com/office/drawing/2014/main" id="{418D3C5D-CE0B-708A-DB28-054B6A3AEBBB}"/>
              </a:ext>
            </a:extLst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2"/>
          <a:srcRect r="66745"/>
          <a:stretch/>
        </p:blipFill>
        <p:spPr>
          <a:xfrm>
            <a:off x="4085306" y="1572260"/>
            <a:ext cx="2006967" cy="2011680"/>
          </a:xfrm>
          <a:prstGeom prst="rect">
            <a:avLst/>
          </a:prstGeom>
        </p:spPr>
      </p:pic>
      <p:pic>
        <p:nvPicPr>
          <p:cNvPr id="15" name="A_yellow_rubber_duck_in_a_bathtub">
            <a:hlinkClick r:id="" action="ppaction://media"/>
            <a:extLst>
              <a:ext uri="{FF2B5EF4-FFF2-40B4-BE49-F238E27FC236}">
                <a16:creationId xmlns:a16="http://schemas.microsoft.com/office/drawing/2014/main" id="{0BD36C9B-A43C-799D-1AB1-7942C093E466}"/>
              </a:ext>
            </a:extLst>
          </p:cNvPr>
          <p:cNvPicPr>
            <a:picLocks noChangeAspect="1"/>
          </p:cNvPicPr>
          <p:nvPr>
            <a:vide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3"/>
          <a:srcRect r="66745"/>
          <a:stretch/>
        </p:blipFill>
        <p:spPr>
          <a:xfrm>
            <a:off x="49488" y="3606800"/>
            <a:ext cx="2006967" cy="2011680"/>
          </a:xfrm>
          <a:prstGeom prst="rect">
            <a:avLst/>
          </a:prstGeom>
        </p:spPr>
      </p:pic>
      <p:pic>
        <p:nvPicPr>
          <p:cNvPr id="17" name="A_ceramic_teapot_with_floral_patterns">
            <a:hlinkClick r:id="" action="ppaction://media"/>
            <a:extLst>
              <a:ext uri="{FF2B5EF4-FFF2-40B4-BE49-F238E27FC236}">
                <a16:creationId xmlns:a16="http://schemas.microsoft.com/office/drawing/2014/main" id="{A98BFF28-9119-D80D-ACFF-468080F24F34}"/>
              </a:ext>
            </a:extLst>
          </p:cNvPr>
          <p:cNvPicPr>
            <a:picLocks noChangeAspect="1"/>
          </p:cNvPicPr>
          <p:nvPr>
            <a:vide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4"/>
          <a:srcRect r="66778"/>
          <a:stretch/>
        </p:blipFill>
        <p:spPr>
          <a:xfrm>
            <a:off x="6093278" y="1572260"/>
            <a:ext cx="2004959" cy="2011680"/>
          </a:xfrm>
          <a:prstGeom prst="rect">
            <a:avLst/>
          </a:prstGeom>
        </p:spPr>
      </p:pic>
      <p:pic>
        <p:nvPicPr>
          <p:cNvPr id="18" name="A_paint-splattered_easel">
            <a:hlinkClick r:id="" action="ppaction://media"/>
            <a:extLst>
              <a:ext uri="{FF2B5EF4-FFF2-40B4-BE49-F238E27FC236}">
                <a16:creationId xmlns:a16="http://schemas.microsoft.com/office/drawing/2014/main" id="{A3D9A2EE-BEDD-FAF1-D66E-002123DA39B3}"/>
              </a:ext>
            </a:extLst>
          </p:cNvPr>
          <p:cNvPicPr>
            <a:picLocks noChangeAspect="1"/>
          </p:cNvPicPr>
          <p:nvPr>
            <a:vide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5"/>
          <a:srcRect r="66778"/>
          <a:stretch/>
        </p:blipFill>
        <p:spPr>
          <a:xfrm>
            <a:off x="2080348" y="3583940"/>
            <a:ext cx="2004959" cy="2011680"/>
          </a:xfrm>
          <a:prstGeom prst="rect">
            <a:avLst/>
          </a:prstGeom>
        </p:spPr>
      </p:pic>
      <p:pic>
        <p:nvPicPr>
          <p:cNvPr id="20" name="A_partly_broken_shell_of_a_tortoise">
            <a:hlinkClick r:id="" action="ppaction://media"/>
            <a:extLst>
              <a:ext uri="{FF2B5EF4-FFF2-40B4-BE49-F238E27FC236}">
                <a16:creationId xmlns:a16="http://schemas.microsoft.com/office/drawing/2014/main" id="{7F9EF11F-8E6A-E76C-83CB-58A4F683160A}"/>
              </a:ext>
            </a:extLst>
          </p:cNvPr>
          <p:cNvPicPr>
            <a:picLocks noChangeAspect="1"/>
          </p:cNvPicPr>
          <p:nvPr>
            <a:vide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6"/>
          <a:srcRect r="66778"/>
          <a:stretch/>
        </p:blipFill>
        <p:spPr>
          <a:xfrm>
            <a:off x="8122657" y="3601085"/>
            <a:ext cx="2004959" cy="2011680"/>
          </a:xfrm>
          <a:prstGeom prst="rect">
            <a:avLst/>
          </a:prstGeom>
        </p:spPr>
      </p:pic>
      <p:pic>
        <p:nvPicPr>
          <p:cNvPr id="21" name="An_antique_wooden_rocking_horse">
            <a:hlinkClick r:id="" action="ppaction://media"/>
            <a:extLst>
              <a:ext uri="{FF2B5EF4-FFF2-40B4-BE49-F238E27FC236}">
                <a16:creationId xmlns:a16="http://schemas.microsoft.com/office/drawing/2014/main" id="{EC3AFA77-EAA9-708E-2F07-967B11529D49}"/>
              </a:ext>
            </a:extLst>
          </p:cNvPr>
          <p:cNvPicPr>
            <a:picLocks noChangeAspect="1"/>
          </p:cNvPicPr>
          <p:nvPr>
            <a:vide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7"/>
          <a:srcRect r="66778"/>
          <a:stretch/>
        </p:blipFill>
        <p:spPr>
          <a:xfrm>
            <a:off x="10120318" y="1583690"/>
            <a:ext cx="2004959" cy="201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9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4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4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40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4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40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40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80000">
                <p:cTn id="34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video>
              <p:cMediaNode vol="80000">
                <p:cTn id="36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video>
              <p:cMediaNode vol="80000">
                <p:cTn id="38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0</Words>
  <Application>Microsoft Office PowerPoint</Application>
  <PresentationFormat>Widescreen</PresentationFormat>
  <Paragraphs>0</Paragraphs>
  <Slides>1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Lưu Nguyễn Hoàng Minh (MovianAI-Residency)</dc:creator>
  <cp:lastModifiedBy>Lưu Nguyễn Hoàng Minh (MovianAI-Residency)</cp:lastModifiedBy>
  <cp:revision>2</cp:revision>
  <dcterms:created xsi:type="dcterms:W3CDTF">2025-02-18T16:37:19Z</dcterms:created>
  <dcterms:modified xsi:type="dcterms:W3CDTF">2025-02-18T17:24:27Z</dcterms:modified>
</cp:coreProperties>
</file>

<file path=docProps/thumbnail.jpeg>
</file>